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C9C065-18D7-4B00-3C1D-4A5AB58203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53BD963-0F89-9103-A3D4-3EBFCD78A7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D7FE652-1405-5130-077E-EC439ACB8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4FEE0-283B-44CF-887A-2B673C37F1C3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461E931-693B-3709-04B8-990480536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25BAD18-F9BF-1CD6-C369-7E7CCF604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35B5-399F-4F00-8BCD-95F9E2E4CE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9983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99EDA8-F380-8735-9A69-9313335BB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71A3536-577C-4362-B067-932B841710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9FD6C2E-CBC8-9560-7BA0-96C7F0C01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4FEE0-283B-44CF-887A-2B673C37F1C3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D808585-2F15-C3C6-ED3B-05420AB1B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4607E85-EB51-7CF7-E812-15C1CF2F3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35B5-399F-4F00-8BCD-95F9E2E4CE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4928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418B269-56DA-6B56-52B0-8B12F55E0A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434ADDD-17E7-9586-CDCB-B9187427C1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BD5DA5B-1ED0-E861-6781-1CFB401F1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4FEE0-283B-44CF-887A-2B673C37F1C3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12EEAA-BABE-C34F-AF5E-03C9F7277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AA7C716-0420-6883-03CD-5743F4035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35B5-399F-4F00-8BCD-95F9E2E4CE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5954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19E2FF-FB7C-C2C4-09FB-FC89A6E99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358006F-2974-1D65-BBF3-FB3F657FB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61F700F-57FC-8650-CBCB-AEC5D9BCA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4FEE0-283B-44CF-887A-2B673C37F1C3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5E15C0E-EB26-B7BC-CF08-885188437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2865CBC-DFF3-5969-B639-750DD6B27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35B5-399F-4F00-8BCD-95F9E2E4CE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4802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6746E3-DADA-9930-9295-A4801AD60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D1A87B8-D087-E757-EA9C-D919399A1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4D790EA-E417-3232-F4DB-8A6A38EA7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4FEE0-283B-44CF-887A-2B673C37F1C3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C2DC0DB-494A-DCC4-DA48-CAAE67413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BC80A39-45F9-45CE-3F79-D36AD5CDE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35B5-399F-4F00-8BCD-95F9E2E4CE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9255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7E5C79-D1AF-EF78-B8F0-BE52F2EC5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DE0DC61-FFF3-C3D7-A37B-E99519AB93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5A852FA-333E-E07E-1B5C-C8F923047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64982EB-DE2F-EF3F-A482-EDF6F4F16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4FEE0-283B-44CF-887A-2B673C37F1C3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ED04EC5-9CC0-AD9B-8343-39D6570D6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7DE0F54-C147-952B-EFC4-21F28987E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35B5-399F-4F00-8BCD-95F9E2E4CE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0072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CFCDE9-B1F6-D0FF-1561-2AB07DCBC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2F68CF-3A70-F4DE-A80D-EE1DA04EA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BAED093-F5C9-6A58-80BA-A55CD232F5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C0A7408-7B14-1C61-CCB0-2BC639C03E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7471647-1FBE-04FF-B5ED-FC4FAD9DC1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0F36C01-6102-2EA3-90C8-2369AAAC2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4FEE0-283B-44CF-887A-2B673C37F1C3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12E140A-DFFF-DD09-5426-63C1AE8DE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0B82FA7-8F79-BE44-F2E9-315020BBB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35B5-399F-4F00-8BCD-95F9E2E4CE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072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142D40-0E92-9726-1246-13B8B0310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B3B2E9D-6A1C-AE8C-8042-1247E5C8D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4FEE0-283B-44CF-887A-2B673C37F1C3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D8B4400-9464-823F-0DAD-29DABB0F8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75B5BB9-5779-4414-EC89-5D629CBFA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35B5-399F-4F00-8BCD-95F9E2E4CE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300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ABDE4E3-F7A9-F0ED-9A68-EFB2B97A1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4FEE0-283B-44CF-887A-2B673C37F1C3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6AA02B6-3124-15E5-C7BC-D1644E4FF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8CC132A-51C3-7897-61D3-C30473AAE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35B5-399F-4F00-8BCD-95F9E2E4CE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7349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C752EC-7807-5BB4-4272-1BC0632A1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781574-87EF-6381-7A5E-1A6380D8C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8CE956F-FCB5-51B6-D9CC-9D3F9C09E4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539C931-AEB6-CFC8-98E7-0955FFC5D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4FEE0-283B-44CF-887A-2B673C37F1C3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CCAB2CA-A2BE-29F0-0B87-12246DD59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2EF25FB-45EE-8BA4-E729-41272D65F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35B5-399F-4F00-8BCD-95F9E2E4CE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9628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1A8C6D-C96B-E678-E767-34E1AB40A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8A6003F-1055-C462-500B-92EF37A555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27DE303-3961-31F7-FA59-274C52FF97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BD748B4-44AF-561E-2060-7F6FC8DCB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4FEE0-283B-44CF-887A-2B673C37F1C3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F54BACB-9375-2C34-714B-1283B8E23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72EE990-7521-3A94-B16E-F213D8A94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35B5-399F-4F00-8BCD-95F9E2E4CE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5463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DF44A5B-1DB5-7271-62EB-CF04DC1E5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7C0A6B3-454C-7676-4979-C3E833EE6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2B422C9-A0BB-80C7-414F-55ECC4725E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54FEE0-283B-44CF-887A-2B673C37F1C3}" type="datetimeFigureOut">
              <a:rPr lang="it-IT" smtClean="0"/>
              <a:t>17/10/2025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B168981-A503-E4A3-7706-52D3DE948C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E58E536-D8AA-224A-7A49-BA5737720C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8235B5-399F-4F00-8BCD-95F9E2E4CE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566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9011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74193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Serena Abbate</dc:creator>
  <cp:lastModifiedBy>Serena Abbate</cp:lastModifiedBy>
  <cp:revision>1</cp:revision>
  <dcterms:created xsi:type="dcterms:W3CDTF">2025-10-17T08:36:15Z</dcterms:created>
  <dcterms:modified xsi:type="dcterms:W3CDTF">2025-10-17T08:37:49Z</dcterms:modified>
</cp:coreProperties>
</file>